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67" r:id="rId4"/>
    <p:sldId id="266" r:id="rId5"/>
    <p:sldId id="265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5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5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2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8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6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8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6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2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6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5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A2EB-3EB3-40D7-B269-CEE2A26B0DAF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672C-E952-4951-AD44-ABA129BB6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5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6831" y="3149026"/>
            <a:ext cx="4715245" cy="390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СОБЫТИЙ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CALENDAR. CULTURE.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t="6766" r="23435" b="83284"/>
          <a:stretch/>
        </p:blipFill>
        <p:spPr>
          <a:xfrm>
            <a:off x="2592049" y="625241"/>
            <a:ext cx="6951820" cy="21456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94295" y="3536538"/>
            <a:ext cx="23007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600" b="1" spc="38" dirty="0">
                <a:ln w="9525" cmpd="sng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0" r="12055" b="5223"/>
          <a:stretch/>
        </p:blipFill>
        <p:spPr>
          <a:xfrm>
            <a:off x="6161261" y="4511021"/>
            <a:ext cx="4233784" cy="196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161261" y="3072212"/>
            <a:ext cx="2608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KIROVSK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7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28" y="857251"/>
            <a:ext cx="2060972" cy="30329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0" y="857251"/>
            <a:ext cx="2415654" cy="14534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ЯНВАРЯ</a:t>
            </a:r>
          </a:p>
          <a:p>
            <a:pPr algn="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JANUARY</a:t>
            </a:r>
            <a:endParaRPr lang="ru-RU" sz="2700" b="1" dirty="0">
              <a:solidFill>
                <a:srgbClr val="002060"/>
              </a:solidFill>
            </a:endParaRPr>
          </a:p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9655" y="857252"/>
            <a:ext cx="4661333" cy="16789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НОЧЬ ТУРИСТА</a:t>
            </a:r>
          </a:p>
          <a:p>
            <a:pPr algn="ctr"/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TOURIST NIGHT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42" y="2310737"/>
            <a:ext cx="2415654" cy="16107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13285" y="3890249"/>
            <a:ext cx="2432412" cy="20995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Трудовая Школа 30-х годов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(считать на счетах и писать перьевыми ручками)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Unified Labor School of the 30s</a:t>
            </a:r>
          </a:p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(count on accounts and write with fountain pens)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55" y="2536231"/>
            <a:ext cx="2561145" cy="18922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39655" y="4428439"/>
            <a:ext cx="4661333" cy="1555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Редакция газеты </a:t>
            </a:r>
            <a:r>
              <a:rPr lang="en-US" sz="16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ru-RU" sz="16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Кукисвумчоррский</a:t>
            </a:r>
            <a:r>
              <a:rPr lang="ru-RU" sz="16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рабочий</a:t>
            </a:r>
            <a:r>
              <a:rPr lang="en-US" sz="16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ru-RU" sz="16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65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(игра в работников газеты 30х годов)</a:t>
            </a:r>
            <a:endParaRPr lang="ru-RU" sz="1650" dirty="0">
              <a:solidFill>
                <a:srgbClr val="FFC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Newspaper editorial “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Kukisvumchorrsky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worker” </a:t>
            </a:r>
          </a:p>
          <a:p>
            <a:pPr algn="ctr"/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game of newspaper workers of the 30s)</a:t>
            </a:r>
            <a:endParaRPr 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7298" y="744548"/>
            <a:ext cx="43330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62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25" y="2546486"/>
            <a:ext cx="2110904" cy="13955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500800" y="3890248"/>
            <a:ext cx="4173243" cy="5325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из жизни советского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пионера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 in the Life of a Soviet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Pioneer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 r="12626"/>
          <a:stretch/>
        </p:blipFill>
        <p:spPr>
          <a:xfrm>
            <a:off x="8614128" y="4435521"/>
            <a:ext cx="2053872" cy="15486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59782" y="6165092"/>
            <a:ext cx="7918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HISTORICAL AND LOCAL MUSEUM</a:t>
            </a:r>
          </a:p>
        </p:txBody>
      </p:sp>
    </p:spTree>
    <p:extLst>
      <p:ext uri="{BB962C8B-B14F-4D97-AF65-F5344CB8AC3E}">
        <p14:creationId xmlns:p14="http://schemas.microsoft.com/office/powerpoint/2010/main" val="276110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857251"/>
            <a:ext cx="3575713" cy="14534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82663" algn="ct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ЯНВАРЯ</a:t>
            </a:r>
          </a:p>
          <a:p>
            <a:pPr marL="982663" algn="ct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JANUARY</a:t>
            </a:r>
            <a:endParaRPr lang="ru-RU" sz="2700" b="1" dirty="0">
              <a:solidFill>
                <a:srgbClr val="002060"/>
              </a:solidFill>
            </a:endParaRPr>
          </a:p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06662" y="857251"/>
            <a:ext cx="5561340" cy="23772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РУБЦОВСКИЙ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В ХИБИНАХ </a:t>
            </a:r>
          </a:p>
          <a:p>
            <a:pPr algn="ctr"/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RUBTSOV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KHIBINY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13284" y="3766782"/>
            <a:ext cx="3641021" cy="2224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писателями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чтения произведений поэта Николая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Рубцова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eetings with writers and literary readings of the works of the Russian poet Nikolai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Rubtsov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54304" y="4898674"/>
            <a:ext cx="5500050" cy="1091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Concert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017" y="821597"/>
            <a:ext cx="1439716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6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862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084" b="3360"/>
          <a:stretch/>
        </p:blipFill>
        <p:spPr>
          <a:xfrm>
            <a:off x="5161255" y="3220871"/>
            <a:ext cx="3009208" cy="1856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112" y="3243394"/>
            <a:ext cx="2483891" cy="16552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2116" y="2241216"/>
            <a:ext cx="1963861" cy="16574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913" y="2346390"/>
            <a:ext cx="1845046" cy="1420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8150" y="6162631"/>
            <a:ext cx="8284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LIBRARY AND THE PALACE OF CULTURE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46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857251"/>
            <a:ext cx="2470245" cy="1435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3900" algn="ct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МАРТА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3900"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MARCH</a:t>
            </a:r>
            <a:endParaRPr lang="ru-RU" sz="2700" b="1" dirty="0">
              <a:solidFill>
                <a:srgbClr val="002060"/>
              </a:solidFill>
            </a:endParaRPr>
          </a:p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9654" y="857251"/>
            <a:ext cx="6728346" cy="19916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Фольклорный праздник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Душа России»</a:t>
            </a:r>
          </a:p>
          <a:p>
            <a:pPr algn="ctr"/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FOLK FESTIVAL  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«THE SOUL OF RUSSIA“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87514" y="2848927"/>
            <a:ext cx="2380486" cy="31408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традиции в книгах, в играх и песнях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FOLK TRADITIONS IN BOOKS, GAMES AND SONGS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6704" y="962348"/>
            <a:ext cx="1180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b1.culture.ru/c/419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52" y="2848927"/>
            <a:ext cx="4347862" cy="31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9432" y="2497546"/>
            <a:ext cx="2299379" cy="229937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48454" y="6194517"/>
            <a:ext cx="8742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LIBRARY AND THE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24000" y="4942469"/>
            <a:ext cx="2415652" cy="1047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02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857250"/>
            <a:ext cx="3575713" cy="1489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МАРТ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MARCH</a:t>
            </a:r>
            <a:endParaRPr lang="ru-RU" sz="3600" b="1" dirty="0">
              <a:solidFill>
                <a:srgbClr val="002060"/>
              </a:solidFill>
            </a:endParaRPr>
          </a:p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06662" y="857251"/>
            <a:ext cx="5561340" cy="1995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ХИБИНСКИЕ АССАМБЛЕИ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KHIBINY ASSEMBLY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13284" y="2346390"/>
            <a:ext cx="3593379" cy="36449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99712" y="4341522"/>
            <a:ext cx="5554642" cy="16346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хореографического отделения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CONCERT OF THE CHOREOGRAPHY DEPARTMENT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38598" b="12342"/>
          <a:stretch/>
        </p:blipFill>
        <p:spPr>
          <a:xfrm>
            <a:off x="5099713" y="2430833"/>
            <a:ext cx="5580295" cy="191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39" y="2647794"/>
            <a:ext cx="3042168" cy="30421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339604" y="6235998"/>
            <a:ext cx="3375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ART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89408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857251"/>
            <a:ext cx="4954137" cy="14534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33513" algn="ctr"/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433513" algn="ctr"/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433513"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АПРЕЛЬ</a:t>
            </a:r>
          </a:p>
          <a:p>
            <a:pPr marL="1433513"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APRIL</a:t>
            </a:r>
            <a:endParaRPr lang="ru-RU" sz="4000" b="1" dirty="0">
              <a:solidFill>
                <a:srgbClr val="002060"/>
              </a:solidFill>
            </a:endParaRPr>
          </a:p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578955"/>
            <a:ext cx="4954136" cy="24972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XX открытый межрегиональный конкурс сольного и ансамблевого пения "</a:t>
            </a:r>
            <a:r>
              <a:rPr lang="ru-RU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Браво“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inter-regional competition of solo and ensemble singing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8136" y="857452"/>
            <a:ext cx="4189866" cy="2224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БРАВО“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SINGING COMPETITION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"BRAVO"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3284" y="988815"/>
            <a:ext cx="2058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0-12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8150" y="6162631"/>
            <a:ext cx="8284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PALACE OF CULTURE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660" y="2407409"/>
            <a:ext cx="1165833" cy="1124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2" t="38074" r="4328" b="8398"/>
          <a:stretch/>
        </p:blipFill>
        <p:spPr>
          <a:xfrm>
            <a:off x="2885844" y="2320119"/>
            <a:ext cx="3603008" cy="1306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36" y="3068172"/>
            <a:ext cx="4189864" cy="30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28" y="857251"/>
            <a:ext cx="2060972" cy="33599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0" y="857251"/>
            <a:ext cx="2415654" cy="14534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АПРЕЛЯ</a:t>
            </a:r>
          </a:p>
          <a:p>
            <a:pPr algn="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APRIL</a:t>
            </a:r>
            <a:endParaRPr lang="ru-RU" sz="2700" b="1" dirty="0">
              <a:solidFill>
                <a:srgbClr val="002060"/>
              </a:solidFill>
            </a:endParaRPr>
          </a:p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1919" y="857251"/>
            <a:ext cx="4661333" cy="3359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етний юбилей историко-краеведческого музея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85th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ANNIVERSARY OF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HISTORICAL AND LOCAL MUSEUM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15621" y="4646524"/>
            <a:ext cx="2432412" cy="13322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Праздничная программа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FESTIVE PROGRAMME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80964" y="4217158"/>
            <a:ext cx="4661333" cy="17506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ИСТОРИЧЕСКОЕ ПОГРУЖЕНИЕ</a:t>
            </a:r>
          </a:p>
          <a:p>
            <a:pPr algn="ctr"/>
            <a:endParaRPr lang="en-US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DIVING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3697" y="944486"/>
            <a:ext cx="1112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9782" y="6165092"/>
            <a:ext cx="7918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HISTORICAL AND LOCAL MUSEUM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97" y="2497089"/>
            <a:ext cx="1963082" cy="1963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18" y="4183202"/>
            <a:ext cx="2104538" cy="1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857250"/>
            <a:ext cx="3575713" cy="1489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МАЙ</a:t>
            </a:r>
          </a:p>
          <a:p>
            <a:pPr algn="ctr"/>
            <a:r>
              <a:rPr lang="de-DE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MAY</a:t>
            </a:r>
          </a:p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06662" y="857251"/>
            <a:ext cx="5561340" cy="1489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ОТЧЁТНЫЙ КОНЦЕРТ </a:t>
            </a:r>
          </a:p>
          <a:p>
            <a:pPr algn="ctr"/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FINAL CONCERT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1" y="4782241"/>
            <a:ext cx="9150952" cy="1193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всех отделений «Детской школы искусств»</a:t>
            </a:r>
          </a:p>
          <a:p>
            <a:pPr algn="ctr"/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ALL DEPARTMENTS OF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CHILDREN'S ART SCHOOL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39604" y="6235998"/>
            <a:ext cx="3375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ART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48" y="2906396"/>
            <a:ext cx="1337179" cy="1337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27637" r="18644"/>
          <a:stretch/>
        </p:blipFill>
        <p:spPr>
          <a:xfrm>
            <a:off x="6797126" y="2346389"/>
            <a:ext cx="3870875" cy="2435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2627" t="24164" r="12149" b="5089"/>
          <a:stretch/>
        </p:blipFill>
        <p:spPr>
          <a:xfrm>
            <a:off x="2902729" y="2346389"/>
            <a:ext cx="3885027" cy="24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857250"/>
            <a:ext cx="6700839" cy="200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33513" algn="ctr"/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433513" algn="ctr"/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34972" y="4920322"/>
            <a:ext cx="4189866" cy="11220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мультифестиваль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«Полярный день»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 OF THE MULTIFUNCTIONAL FESTIVAL "POLAR DAY"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4972" y="2849822"/>
            <a:ext cx="4189866" cy="20957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Рок-фестиваль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ибинах»</a:t>
            </a:r>
          </a:p>
          <a:p>
            <a:pPr algn="ctr"/>
            <a:endParaRPr lang="ru-RU" sz="1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 FESTIVAL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 IN THE KHIBINS”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1596" y="1138212"/>
            <a:ext cx="6433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ИЮНЯ – 6 ИЮЛЯ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JUNE – 6 JULY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575" y="6162631"/>
            <a:ext cx="8284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PALACE OF CULTURE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238" y="3780965"/>
            <a:ext cx="2700762" cy="1896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/>
          <a:stretch/>
        </p:blipFill>
        <p:spPr>
          <a:xfrm>
            <a:off x="1591810" y="2827004"/>
            <a:ext cx="2443162" cy="32088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38" y="914402"/>
            <a:ext cx="2420345" cy="322712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211190" y="5710748"/>
            <a:ext cx="2443163" cy="3180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08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354</Words>
  <Application>Microsoft Office PowerPoint</Application>
  <PresentationFormat>Широкоэкранный</PresentationFormat>
  <Paragraphs>134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poletaeva</dc:creator>
  <cp:lastModifiedBy>olga poletaeva</cp:lastModifiedBy>
  <cp:revision>40</cp:revision>
  <dcterms:created xsi:type="dcterms:W3CDTF">2019-09-07T18:26:43Z</dcterms:created>
  <dcterms:modified xsi:type="dcterms:W3CDTF">2019-09-12T05:10:54Z</dcterms:modified>
</cp:coreProperties>
</file>